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58" r:id="rId3"/>
    <p:sldId id="259" r:id="rId4"/>
    <p:sldId id="260" r:id="rId5"/>
    <p:sldId id="261" r:id="rId6"/>
    <p:sldId id="262" r:id="rId7"/>
    <p:sldId id="263" r:id="rId8"/>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032"/>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4132C-9167-4CAD-A9BE-73661656DD0F}" v="1" dt="2023-11-03T16:23:36.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77" d="100"/>
          <a:sy n="77" d="100"/>
        </p:scale>
        <p:origin x="192" y="56"/>
      </p:cViewPr>
      <p:guideLst>
        <p:guide orient="horz" pos="2232"/>
        <p:guide pos="3840"/>
      </p:guideLst>
    </p:cSldViewPr>
  </p:slideViewPr>
  <p:notesTextViewPr>
    <p:cViewPr>
      <p:scale>
        <a:sx n="3" d="2"/>
        <a:sy n="3" d="2"/>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by Dunlap" userId="73dfd834601b9e48" providerId="LiveId" clId="{1F94132C-9167-4CAD-A9BE-73661656DD0F}"/>
    <pc:docChg chg="modSld">
      <pc:chgData name="Toby Dunlap" userId="73dfd834601b9e48" providerId="LiveId" clId="{1F94132C-9167-4CAD-A9BE-73661656DD0F}" dt="2023-11-03T16:23:36.551" v="0" actId="1076"/>
      <pc:docMkLst>
        <pc:docMk/>
      </pc:docMkLst>
      <pc:sldChg chg="modSp">
        <pc:chgData name="Toby Dunlap" userId="73dfd834601b9e48" providerId="LiveId" clId="{1F94132C-9167-4CAD-A9BE-73661656DD0F}" dt="2023-11-03T16:23:36.551" v="0" actId="1076"/>
        <pc:sldMkLst>
          <pc:docMk/>
          <pc:sldMk cId="3030245832" sldId="263"/>
        </pc:sldMkLst>
        <pc:picChg chg="mod">
          <ac:chgData name="Toby Dunlap" userId="73dfd834601b9e48" providerId="LiveId" clId="{1F94132C-9167-4CAD-A9BE-73661656DD0F}" dt="2023-11-03T16:23:36.551" v="0" actId="1076"/>
          <ac:picMkLst>
            <pc:docMk/>
            <pc:sldMk cId="3030245832" sldId="263"/>
            <ac:picMk id="1026" creationId="{DCBBF39F-F0A2-16A0-1A96-383BB0A3EE62}"/>
          </ac:picMkLst>
        </pc:picChg>
        <pc:picChg chg="mod">
          <ac:chgData name="Toby Dunlap" userId="73dfd834601b9e48" providerId="LiveId" clId="{1F94132C-9167-4CAD-A9BE-73661656DD0F}" dt="2023-11-03T16:23:36.551" v="0" actId="1076"/>
          <ac:picMkLst>
            <pc:docMk/>
            <pc:sldMk cId="3030245832" sldId="263"/>
            <ac:picMk id="1027" creationId="{09046F67-BF00-59A5-D509-C1C60938C5CD}"/>
          </ac:picMkLst>
        </pc:picChg>
        <pc:picChg chg="mod">
          <ac:chgData name="Toby Dunlap" userId="73dfd834601b9e48" providerId="LiveId" clId="{1F94132C-9167-4CAD-A9BE-73661656DD0F}" dt="2023-11-03T16:23:36.551" v="0" actId="1076"/>
          <ac:picMkLst>
            <pc:docMk/>
            <pc:sldMk cId="3030245832" sldId="263"/>
            <ac:picMk id="1028" creationId="{D480CC55-74B5-66FA-EAC1-33614418A90A}"/>
          </ac:picMkLst>
        </pc:picChg>
        <pc:picChg chg="mod">
          <ac:chgData name="Toby Dunlap" userId="73dfd834601b9e48" providerId="LiveId" clId="{1F94132C-9167-4CAD-A9BE-73661656DD0F}" dt="2023-11-03T16:23:36.551" v="0" actId="1076"/>
          <ac:picMkLst>
            <pc:docMk/>
            <pc:sldMk cId="3030245832" sldId="263"/>
            <ac:picMk id="1029" creationId="{48DF35FE-BC87-AA21-0A7B-1DB9F817A917}"/>
          </ac:picMkLst>
        </pc:picChg>
        <pc:picChg chg="mod">
          <ac:chgData name="Toby Dunlap" userId="73dfd834601b9e48" providerId="LiveId" clId="{1F94132C-9167-4CAD-A9BE-73661656DD0F}" dt="2023-11-03T16:23:36.551" v="0" actId="1076"/>
          <ac:picMkLst>
            <pc:docMk/>
            <pc:sldMk cId="3030245832" sldId="263"/>
            <ac:picMk id="1034" creationId="{E3817CCE-FBE5-821D-50B1-218CCA55B29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11/3/2023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11/3/2023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11" name="Subtitle 2">
            <a:extLst>
              <a:ext uri="{FF2B5EF4-FFF2-40B4-BE49-F238E27FC236}">
                <a16:creationId xmlns:a16="http://schemas.microsoft.com/office/drawing/2014/main" id="{1690102E-0812-409A-980D-CA0EAEA5F3C3}"/>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
            <a:extLst>
              <a:ext uri="{FF2B5EF4-FFF2-40B4-BE49-F238E27FC236}">
                <a16:creationId xmlns:a16="http://schemas.microsoft.com/office/drawing/2014/main" id="{62950CF6-523C-4B70-A322-E32A7CB68A52}"/>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2023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8494E476-94BE-4249-BA58-F863CF9C2C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11/3/2023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pic>
        <p:nvPicPr>
          <p:cNvPr id="4" name="Picture 3" descr="A picture containing horse, person, hockey&#10;&#10;Description automatically generated">
            <a:extLst>
              <a:ext uri="{FF2B5EF4-FFF2-40B4-BE49-F238E27FC236}">
                <a16:creationId xmlns:a16="http://schemas.microsoft.com/office/drawing/2014/main" id="{71988FEC-A71C-EE2C-7319-DE65700B0E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97"/>
            <a:ext cx="12192000" cy="4408510"/>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8" name="Picture 7" descr="A picture containing drawing&#10;&#10;Description automatically generated">
            <a:extLst>
              <a:ext uri="{FF2B5EF4-FFF2-40B4-BE49-F238E27FC236}">
                <a16:creationId xmlns:a16="http://schemas.microsoft.com/office/drawing/2014/main" id="{3402AFB9-59C9-4F67-8129-CA6A6EFF25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12" name="Subtitle 2">
            <a:extLst>
              <a:ext uri="{FF2B5EF4-FFF2-40B4-BE49-F238E27FC236}">
                <a16:creationId xmlns:a16="http://schemas.microsoft.com/office/drawing/2014/main" id="{80DD2692-17D5-428F-9689-8AB33F30FA81}"/>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
            <a:extLst>
              <a:ext uri="{FF2B5EF4-FFF2-40B4-BE49-F238E27FC236}">
                <a16:creationId xmlns:a16="http://schemas.microsoft.com/office/drawing/2014/main" id="{5E6380A9-26D7-466B-9362-7E151D764DD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2023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11/3/2023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les Committ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11/3/2023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
        <p:nvSpPr>
          <p:cNvPr id="7" name="Picture Placeholder 7">
            <a:extLst>
              <a:ext uri="{FF2B5EF4-FFF2-40B4-BE49-F238E27FC236}">
                <a16:creationId xmlns:a16="http://schemas.microsoft.com/office/drawing/2014/main" id="{46FFA44A-248F-4DF6-A152-6BCEC4688A53}"/>
              </a:ext>
            </a:extLst>
          </p:cNvPr>
          <p:cNvSpPr>
            <a:spLocks noGrp="1"/>
          </p:cNvSpPr>
          <p:nvPr>
            <p:ph type="pic" sz="quarter" idx="13"/>
          </p:nvPr>
        </p:nvSpPr>
        <p:spPr>
          <a:xfrm>
            <a:off x="1947390" y="2307986"/>
            <a:ext cx="1051560" cy="1234440"/>
          </a:xfrm>
        </p:spPr>
        <p:txBody>
          <a:bodyPr/>
          <a:lstStyle>
            <a:lvl1pPr>
              <a:defRPr sz="1000"/>
            </a:lvl1pPr>
          </a:lstStyle>
          <a:p>
            <a:r>
              <a:rPr lang="en-US"/>
              <a:t>Click icon to add picture</a:t>
            </a:r>
            <a:endParaRPr lang="en-US" dirty="0"/>
          </a:p>
        </p:txBody>
      </p:sp>
      <p:sp>
        <p:nvSpPr>
          <p:cNvPr id="8" name="Picture Placeholder 7">
            <a:extLst>
              <a:ext uri="{FF2B5EF4-FFF2-40B4-BE49-F238E27FC236}">
                <a16:creationId xmlns:a16="http://schemas.microsoft.com/office/drawing/2014/main" id="{EDA4DE46-7794-466A-A7DC-B13C29AB753C}"/>
              </a:ext>
            </a:extLst>
          </p:cNvPr>
          <p:cNvSpPr>
            <a:spLocks noGrp="1"/>
          </p:cNvSpPr>
          <p:nvPr>
            <p:ph type="pic" sz="quarter" idx="14"/>
          </p:nvPr>
        </p:nvSpPr>
        <p:spPr>
          <a:xfrm>
            <a:off x="3114674" y="2306767"/>
            <a:ext cx="1051560" cy="1234440"/>
          </a:xfrm>
        </p:spPr>
        <p:txBody>
          <a:bodyPr/>
          <a:lstStyle>
            <a:lvl1pPr>
              <a:defRPr sz="1000"/>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DAA5CFC1-390C-4280-914C-62341795F0D8}"/>
              </a:ext>
            </a:extLst>
          </p:cNvPr>
          <p:cNvSpPr>
            <a:spLocks noGrp="1"/>
          </p:cNvSpPr>
          <p:nvPr>
            <p:ph type="pic" sz="quarter" idx="15"/>
          </p:nvPr>
        </p:nvSpPr>
        <p:spPr>
          <a:xfrm>
            <a:off x="4281800" y="2306767"/>
            <a:ext cx="1051560" cy="1234440"/>
          </a:xfrm>
        </p:spPr>
        <p:txBody>
          <a:bodyPr/>
          <a:lstStyle>
            <a:lvl1pPr>
              <a:defRPr sz="1000"/>
            </a:lvl1pPr>
          </a:lstStyle>
          <a:p>
            <a:r>
              <a:rPr lang="en-US"/>
              <a:t>Click icon to add picture</a:t>
            </a:r>
            <a:endParaRPr lang="en-US" dirty="0"/>
          </a:p>
        </p:txBody>
      </p:sp>
      <p:sp>
        <p:nvSpPr>
          <p:cNvPr id="10" name="Picture Placeholder 7">
            <a:extLst>
              <a:ext uri="{FF2B5EF4-FFF2-40B4-BE49-F238E27FC236}">
                <a16:creationId xmlns:a16="http://schemas.microsoft.com/office/drawing/2014/main" id="{AC66284C-6EAD-4ADB-9308-5731494C2C40}"/>
              </a:ext>
            </a:extLst>
          </p:cNvPr>
          <p:cNvSpPr>
            <a:spLocks noGrp="1"/>
          </p:cNvSpPr>
          <p:nvPr>
            <p:ph type="pic" sz="quarter" idx="16"/>
          </p:nvPr>
        </p:nvSpPr>
        <p:spPr>
          <a:xfrm>
            <a:off x="5448926" y="2306767"/>
            <a:ext cx="1051560" cy="1234440"/>
          </a:xfrm>
        </p:spPr>
        <p:txBody>
          <a:bodyPr/>
          <a:lstStyle>
            <a:lvl1pPr>
              <a:defRPr sz="1000"/>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709E866F-401B-464B-BC6A-A292AA95DF93}"/>
              </a:ext>
            </a:extLst>
          </p:cNvPr>
          <p:cNvSpPr>
            <a:spLocks noGrp="1"/>
          </p:cNvSpPr>
          <p:nvPr>
            <p:ph type="pic" sz="quarter" idx="17"/>
          </p:nvPr>
        </p:nvSpPr>
        <p:spPr>
          <a:xfrm>
            <a:off x="6609972" y="2306767"/>
            <a:ext cx="1051560" cy="1234440"/>
          </a:xfrm>
        </p:spPr>
        <p:txBody>
          <a:bodyPr/>
          <a:lstStyle>
            <a:lvl1pPr>
              <a:defRPr sz="1000"/>
            </a:lvl1pPr>
          </a:lstStyle>
          <a:p>
            <a:r>
              <a:rPr lang="en-US"/>
              <a:t>Click icon to add picture</a:t>
            </a:r>
            <a:endParaRPr lang="en-US" dirty="0"/>
          </a:p>
        </p:txBody>
      </p:sp>
      <p:sp>
        <p:nvSpPr>
          <p:cNvPr id="12" name="Picture Placeholder 7">
            <a:extLst>
              <a:ext uri="{FF2B5EF4-FFF2-40B4-BE49-F238E27FC236}">
                <a16:creationId xmlns:a16="http://schemas.microsoft.com/office/drawing/2014/main" id="{6A643E17-3C38-4ED2-98B4-4985D1806667}"/>
              </a:ext>
            </a:extLst>
          </p:cNvPr>
          <p:cNvSpPr>
            <a:spLocks noGrp="1"/>
          </p:cNvSpPr>
          <p:nvPr>
            <p:ph type="pic" sz="quarter" idx="18"/>
          </p:nvPr>
        </p:nvSpPr>
        <p:spPr>
          <a:xfrm>
            <a:off x="7771018" y="2302745"/>
            <a:ext cx="1051560" cy="1234440"/>
          </a:xfrm>
        </p:spPr>
        <p:txBody>
          <a:bodyPr/>
          <a:lstStyle>
            <a:lvl1pPr>
              <a:defRPr sz="1000"/>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22184B4D-B3B9-41DF-A68A-F74ECB35B749}"/>
              </a:ext>
            </a:extLst>
          </p:cNvPr>
          <p:cNvSpPr>
            <a:spLocks noGrp="1"/>
          </p:cNvSpPr>
          <p:nvPr>
            <p:ph type="pic" sz="quarter" idx="19"/>
          </p:nvPr>
        </p:nvSpPr>
        <p:spPr>
          <a:xfrm>
            <a:off x="8938146" y="2306767"/>
            <a:ext cx="1051560" cy="1234440"/>
          </a:xfrm>
        </p:spPr>
        <p:txBody>
          <a:bodyPr/>
          <a:lstStyle>
            <a:lvl1pPr>
              <a:defRPr sz="1000"/>
            </a:lvl1pPr>
          </a:lstStyle>
          <a:p>
            <a:r>
              <a:rPr lang="en-US"/>
              <a:t>Click icon to add picture</a:t>
            </a:r>
            <a:endParaRPr lang="en-US" dirty="0"/>
          </a:p>
        </p:txBody>
      </p:sp>
      <p:sp>
        <p:nvSpPr>
          <p:cNvPr id="14" name="Picture Placeholder 7">
            <a:extLst>
              <a:ext uri="{FF2B5EF4-FFF2-40B4-BE49-F238E27FC236}">
                <a16:creationId xmlns:a16="http://schemas.microsoft.com/office/drawing/2014/main" id="{BB249E4A-BE69-4264-9857-1C8C44A6ACEF}"/>
              </a:ext>
            </a:extLst>
          </p:cNvPr>
          <p:cNvSpPr>
            <a:spLocks noGrp="1"/>
          </p:cNvSpPr>
          <p:nvPr>
            <p:ph type="pic" sz="quarter" idx="20"/>
          </p:nvPr>
        </p:nvSpPr>
        <p:spPr>
          <a:xfrm>
            <a:off x="10119898" y="2302745"/>
            <a:ext cx="1051560" cy="1234440"/>
          </a:xfrm>
        </p:spPr>
        <p:txBody>
          <a:bodyPr/>
          <a:lstStyle>
            <a:lvl1pPr>
              <a:defRPr sz="1000"/>
            </a:lvl1pPr>
          </a:lstStyle>
          <a:p>
            <a:r>
              <a:rPr lang="en-US"/>
              <a:t>Click icon to add picture</a:t>
            </a:r>
            <a:endParaRPr lang="en-US" dirty="0"/>
          </a:p>
        </p:txBody>
      </p:sp>
      <p:sp>
        <p:nvSpPr>
          <p:cNvPr id="15" name="Text Placeholder 42">
            <a:extLst>
              <a:ext uri="{FF2B5EF4-FFF2-40B4-BE49-F238E27FC236}">
                <a16:creationId xmlns:a16="http://schemas.microsoft.com/office/drawing/2014/main" id="{087FB2A0-53BD-424A-A1FC-A57A6686CC1A}"/>
              </a:ext>
            </a:extLst>
          </p:cNvPr>
          <p:cNvSpPr>
            <a:spLocks noGrp="1"/>
          </p:cNvSpPr>
          <p:nvPr>
            <p:ph type="body" sz="quarter" idx="21" hasCustomPrompt="1"/>
          </p:nvPr>
        </p:nvSpPr>
        <p:spPr>
          <a:xfrm>
            <a:off x="1948025" y="357998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6" name="Text Placeholder 42">
            <a:extLst>
              <a:ext uri="{FF2B5EF4-FFF2-40B4-BE49-F238E27FC236}">
                <a16:creationId xmlns:a16="http://schemas.microsoft.com/office/drawing/2014/main" id="{A71417DB-BE0C-4D5A-AA00-66A5486862D0}"/>
              </a:ext>
            </a:extLst>
          </p:cNvPr>
          <p:cNvSpPr>
            <a:spLocks noGrp="1"/>
          </p:cNvSpPr>
          <p:nvPr>
            <p:ph type="body" sz="quarter" idx="22" hasCustomPrompt="1"/>
          </p:nvPr>
        </p:nvSpPr>
        <p:spPr>
          <a:xfrm>
            <a:off x="3114674"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7" name="Text Placeholder 42">
            <a:extLst>
              <a:ext uri="{FF2B5EF4-FFF2-40B4-BE49-F238E27FC236}">
                <a16:creationId xmlns:a16="http://schemas.microsoft.com/office/drawing/2014/main" id="{E376E5C3-6975-46A8-A163-337B44B65E9D}"/>
              </a:ext>
            </a:extLst>
          </p:cNvPr>
          <p:cNvSpPr>
            <a:spLocks noGrp="1"/>
          </p:cNvSpPr>
          <p:nvPr>
            <p:ph type="body" sz="quarter" idx="23" hasCustomPrompt="1"/>
          </p:nvPr>
        </p:nvSpPr>
        <p:spPr>
          <a:xfrm>
            <a:off x="4285915"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8" name="Text Placeholder 42">
            <a:extLst>
              <a:ext uri="{FF2B5EF4-FFF2-40B4-BE49-F238E27FC236}">
                <a16:creationId xmlns:a16="http://schemas.microsoft.com/office/drawing/2014/main" id="{A61FF8DE-821A-49E8-AF3D-C797A8C2B099}"/>
              </a:ext>
            </a:extLst>
          </p:cNvPr>
          <p:cNvSpPr>
            <a:spLocks noGrp="1"/>
          </p:cNvSpPr>
          <p:nvPr>
            <p:ph type="body" sz="quarter" idx="24" hasCustomPrompt="1"/>
          </p:nvPr>
        </p:nvSpPr>
        <p:spPr>
          <a:xfrm>
            <a:off x="5449561"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9" name="Text Placeholder 42">
            <a:extLst>
              <a:ext uri="{FF2B5EF4-FFF2-40B4-BE49-F238E27FC236}">
                <a16:creationId xmlns:a16="http://schemas.microsoft.com/office/drawing/2014/main" id="{7CFBA48E-805B-4FD5-A48D-E786D28A418D}"/>
              </a:ext>
            </a:extLst>
          </p:cNvPr>
          <p:cNvSpPr>
            <a:spLocks noGrp="1"/>
          </p:cNvSpPr>
          <p:nvPr>
            <p:ph type="body" sz="quarter" idx="25" hasCustomPrompt="1"/>
          </p:nvPr>
        </p:nvSpPr>
        <p:spPr>
          <a:xfrm>
            <a:off x="6609972"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0" name="Text Placeholder 42">
            <a:extLst>
              <a:ext uri="{FF2B5EF4-FFF2-40B4-BE49-F238E27FC236}">
                <a16:creationId xmlns:a16="http://schemas.microsoft.com/office/drawing/2014/main" id="{5E3ECF2E-5952-4510-A54B-C0A04700B2DF}"/>
              </a:ext>
            </a:extLst>
          </p:cNvPr>
          <p:cNvSpPr>
            <a:spLocks noGrp="1"/>
          </p:cNvSpPr>
          <p:nvPr>
            <p:ph type="body" sz="quarter" idx="26" hasCustomPrompt="1"/>
          </p:nvPr>
        </p:nvSpPr>
        <p:spPr>
          <a:xfrm>
            <a:off x="7771653"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1" name="Text Placeholder 42">
            <a:extLst>
              <a:ext uri="{FF2B5EF4-FFF2-40B4-BE49-F238E27FC236}">
                <a16:creationId xmlns:a16="http://schemas.microsoft.com/office/drawing/2014/main" id="{137CC2E1-6837-410B-A4F0-A73474B010F7}"/>
              </a:ext>
            </a:extLst>
          </p:cNvPr>
          <p:cNvSpPr>
            <a:spLocks noGrp="1"/>
          </p:cNvSpPr>
          <p:nvPr>
            <p:ph type="body" sz="quarter" idx="27" hasCustomPrompt="1"/>
          </p:nvPr>
        </p:nvSpPr>
        <p:spPr>
          <a:xfrm>
            <a:off x="8941331"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2" name="Text Placeholder 42">
            <a:extLst>
              <a:ext uri="{FF2B5EF4-FFF2-40B4-BE49-F238E27FC236}">
                <a16:creationId xmlns:a16="http://schemas.microsoft.com/office/drawing/2014/main" id="{4718A598-3D8A-4F79-834F-3BDB04F0D525}"/>
              </a:ext>
            </a:extLst>
          </p:cNvPr>
          <p:cNvSpPr>
            <a:spLocks noGrp="1"/>
          </p:cNvSpPr>
          <p:nvPr>
            <p:ph type="body" sz="quarter" idx="28" hasCustomPrompt="1"/>
          </p:nvPr>
        </p:nvSpPr>
        <p:spPr>
          <a:xfrm>
            <a:off x="10125034"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3" name="Picture Placeholder 7">
            <a:extLst>
              <a:ext uri="{FF2B5EF4-FFF2-40B4-BE49-F238E27FC236}">
                <a16:creationId xmlns:a16="http://schemas.microsoft.com/office/drawing/2014/main" id="{C6BC870B-70E4-4739-8F54-62FAF2AFE514}"/>
              </a:ext>
            </a:extLst>
          </p:cNvPr>
          <p:cNvSpPr>
            <a:spLocks noGrp="1"/>
          </p:cNvSpPr>
          <p:nvPr>
            <p:ph type="pic" sz="quarter" idx="29"/>
          </p:nvPr>
        </p:nvSpPr>
        <p:spPr>
          <a:xfrm>
            <a:off x="1947390" y="4268640"/>
            <a:ext cx="1051560" cy="1234440"/>
          </a:xfrm>
        </p:spPr>
        <p:txBody>
          <a:bodyPr/>
          <a:lstStyle>
            <a:lvl1pPr>
              <a:defRPr sz="1000"/>
            </a:lvl1pPr>
          </a:lstStyle>
          <a:p>
            <a:r>
              <a:rPr lang="en-US"/>
              <a:t>Click icon to add picture</a:t>
            </a:r>
            <a:endParaRPr lang="en-US" dirty="0"/>
          </a:p>
        </p:txBody>
      </p:sp>
      <p:sp>
        <p:nvSpPr>
          <p:cNvPr id="24" name="Picture Placeholder 7">
            <a:extLst>
              <a:ext uri="{FF2B5EF4-FFF2-40B4-BE49-F238E27FC236}">
                <a16:creationId xmlns:a16="http://schemas.microsoft.com/office/drawing/2014/main" id="{A138E17D-BF79-4A1A-990D-572461515143}"/>
              </a:ext>
            </a:extLst>
          </p:cNvPr>
          <p:cNvSpPr>
            <a:spLocks noGrp="1"/>
          </p:cNvSpPr>
          <p:nvPr>
            <p:ph type="pic" sz="quarter" idx="30"/>
          </p:nvPr>
        </p:nvSpPr>
        <p:spPr>
          <a:xfrm>
            <a:off x="3114674" y="4267421"/>
            <a:ext cx="1051560" cy="1234440"/>
          </a:xfrm>
        </p:spPr>
        <p:txBody>
          <a:bodyPr/>
          <a:lstStyle>
            <a:lvl1pPr>
              <a:defRPr sz="1000"/>
            </a:lvl1pPr>
          </a:lstStyle>
          <a:p>
            <a:r>
              <a:rPr lang="en-US"/>
              <a:t>Click icon to add picture</a:t>
            </a:r>
            <a:endParaRPr lang="en-US" dirty="0"/>
          </a:p>
        </p:txBody>
      </p:sp>
      <p:sp>
        <p:nvSpPr>
          <p:cNvPr id="25" name="Picture Placeholder 7">
            <a:extLst>
              <a:ext uri="{FF2B5EF4-FFF2-40B4-BE49-F238E27FC236}">
                <a16:creationId xmlns:a16="http://schemas.microsoft.com/office/drawing/2014/main" id="{808275E5-4D82-41C3-88D1-004BC7E6A136}"/>
              </a:ext>
            </a:extLst>
          </p:cNvPr>
          <p:cNvSpPr>
            <a:spLocks noGrp="1"/>
          </p:cNvSpPr>
          <p:nvPr>
            <p:ph type="pic" sz="quarter" idx="31"/>
          </p:nvPr>
        </p:nvSpPr>
        <p:spPr>
          <a:xfrm>
            <a:off x="4281800" y="4267421"/>
            <a:ext cx="1051560" cy="1234440"/>
          </a:xfrm>
        </p:spPr>
        <p:txBody>
          <a:bodyPr/>
          <a:lstStyle>
            <a:lvl1pPr>
              <a:defRPr sz="1000"/>
            </a:lvl1pPr>
          </a:lstStyle>
          <a:p>
            <a:r>
              <a:rPr lang="en-US"/>
              <a:t>Click icon to add picture</a:t>
            </a:r>
            <a:endParaRPr lang="en-US" dirty="0"/>
          </a:p>
        </p:txBody>
      </p:sp>
      <p:sp>
        <p:nvSpPr>
          <p:cNvPr id="26" name="Picture Placeholder 7">
            <a:extLst>
              <a:ext uri="{FF2B5EF4-FFF2-40B4-BE49-F238E27FC236}">
                <a16:creationId xmlns:a16="http://schemas.microsoft.com/office/drawing/2014/main" id="{1EDE27DC-943B-4CE4-AB18-E019A6A06DD9}"/>
              </a:ext>
            </a:extLst>
          </p:cNvPr>
          <p:cNvSpPr>
            <a:spLocks noGrp="1"/>
          </p:cNvSpPr>
          <p:nvPr>
            <p:ph type="pic" sz="quarter" idx="32"/>
          </p:nvPr>
        </p:nvSpPr>
        <p:spPr>
          <a:xfrm>
            <a:off x="5448926" y="4267421"/>
            <a:ext cx="1051560" cy="1234440"/>
          </a:xfrm>
        </p:spPr>
        <p:txBody>
          <a:bodyPr/>
          <a:lstStyle>
            <a:lvl1pPr>
              <a:defRPr sz="1000"/>
            </a:lvl1pPr>
          </a:lstStyle>
          <a:p>
            <a:r>
              <a:rPr lang="en-US"/>
              <a:t>Click icon to add picture</a:t>
            </a:r>
            <a:endParaRPr lang="en-US" dirty="0"/>
          </a:p>
        </p:txBody>
      </p:sp>
      <p:sp>
        <p:nvSpPr>
          <p:cNvPr id="27" name="Picture Placeholder 7">
            <a:extLst>
              <a:ext uri="{FF2B5EF4-FFF2-40B4-BE49-F238E27FC236}">
                <a16:creationId xmlns:a16="http://schemas.microsoft.com/office/drawing/2014/main" id="{7431CDE9-AE80-47BC-A5C5-36CEDD55FAA6}"/>
              </a:ext>
            </a:extLst>
          </p:cNvPr>
          <p:cNvSpPr>
            <a:spLocks noGrp="1"/>
          </p:cNvSpPr>
          <p:nvPr>
            <p:ph type="pic" sz="quarter" idx="33"/>
          </p:nvPr>
        </p:nvSpPr>
        <p:spPr>
          <a:xfrm>
            <a:off x="6609972" y="4267421"/>
            <a:ext cx="1051560" cy="1234440"/>
          </a:xfrm>
        </p:spPr>
        <p:txBody>
          <a:bodyPr/>
          <a:lstStyle>
            <a:lvl1pPr>
              <a:defRPr sz="1000"/>
            </a:lvl1pPr>
          </a:lstStyle>
          <a:p>
            <a:r>
              <a:rPr lang="en-US"/>
              <a:t>Click icon to add picture</a:t>
            </a:r>
            <a:endParaRPr lang="en-US" dirty="0"/>
          </a:p>
        </p:txBody>
      </p:sp>
      <p:sp>
        <p:nvSpPr>
          <p:cNvPr id="28" name="Picture Placeholder 7">
            <a:extLst>
              <a:ext uri="{FF2B5EF4-FFF2-40B4-BE49-F238E27FC236}">
                <a16:creationId xmlns:a16="http://schemas.microsoft.com/office/drawing/2014/main" id="{505CFE60-C6B1-41D9-AB5F-FC6E09084285}"/>
              </a:ext>
            </a:extLst>
          </p:cNvPr>
          <p:cNvSpPr>
            <a:spLocks noGrp="1"/>
          </p:cNvSpPr>
          <p:nvPr>
            <p:ph type="pic" sz="quarter" idx="34"/>
          </p:nvPr>
        </p:nvSpPr>
        <p:spPr>
          <a:xfrm>
            <a:off x="7771018" y="4263399"/>
            <a:ext cx="1051560" cy="1234440"/>
          </a:xfrm>
        </p:spPr>
        <p:txBody>
          <a:bodyPr/>
          <a:lstStyle>
            <a:lvl1pPr>
              <a:defRPr sz="1000"/>
            </a:lvl1pPr>
          </a:lstStyle>
          <a:p>
            <a:r>
              <a:rPr lang="en-US"/>
              <a:t>Click icon to add picture</a:t>
            </a:r>
            <a:endParaRPr lang="en-US" dirty="0"/>
          </a:p>
        </p:txBody>
      </p:sp>
      <p:sp>
        <p:nvSpPr>
          <p:cNvPr id="29" name="Picture Placeholder 7">
            <a:extLst>
              <a:ext uri="{FF2B5EF4-FFF2-40B4-BE49-F238E27FC236}">
                <a16:creationId xmlns:a16="http://schemas.microsoft.com/office/drawing/2014/main" id="{D1849325-68D5-43D4-B222-692B5032D10D}"/>
              </a:ext>
            </a:extLst>
          </p:cNvPr>
          <p:cNvSpPr>
            <a:spLocks noGrp="1"/>
          </p:cNvSpPr>
          <p:nvPr>
            <p:ph type="pic" sz="quarter" idx="35"/>
          </p:nvPr>
        </p:nvSpPr>
        <p:spPr>
          <a:xfrm>
            <a:off x="8938146" y="4267421"/>
            <a:ext cx="1051560" cy="1234440"/>
          </a:xfrm>
        </p:spPr>
        <p:txBody>
          <a:bodyPr/>
          <a:lstStyle>
            <a:lvl1pPr>
              <a:defRPr sz="1000"/>
            </a:lvl1pPr>
          </a:lstStyle>
          <a:p>
            <a:r>
              <a:rPr lang="en-US"/>
              <a:t>Click icon to add picture</a:t>
            </a:r>
            <a:endParaRPr lang="en-US" dirty="0"/>
          </a:p>
        </p:txBody>
      </p:sp>
      <p:sp>
        <p:nvSpPr>
          <p:cNvPr id="30" name="Picture Placeholder 7">
            <a:extLst>
              <a:ext uri="{FF2B5EF4-FFF2-40B4-BE49-F238E27FC236}">
                <a16:creationId xmlns:a16="http://schemas.microsoft.com/office/drawing/2014/main" id="{F8FE5AB5-EF13-453D-9F13-4A357B015106}"/>
              </a:ext>
            </a:extLst>
          </p:cNvPr>
          <p:cNvSpPr>
            <a:spLocks noGrp="1"/>
          </p:cNvSpPr>
          <p:nvPr>
            <p:ph type="pic" sz="quarter" idx="36"/>
          </p:nvPr>
        </p:nvSpPr>
        <p:spPr>
          <a:xfrm>
            <a:off x="10119898" y="4263399"/>
            <a:ext cx="1051560" cy="1234440"/>
          </a:xfrm>
        </p:spPr>
        <p:txBody>
          <a:bodyPr/>
          <a:lstStyle>
            <a:lvl1pPr>
              <a:defRPr sz="1000"/>
            </a:lvl1pPr>
          </a:lstStyle>
          <a:p>
            <a:r>
              <a:rPr lang="en-US"/>
              <a:t>Click icon to add picture</a:t>
            </a:r>
            <a:endParaRPr lang="en-US" dirty="0"/>
          </a:p>
        </p:txBody>
      </p:sp>
      <p:sp>
        <p:nvSpPr>
          <p:cNvPr id="31" name="Text Placeholder 42">
            <a:extLst>
              <a:ext uri="{FF2B5EF4-FFF2-40B4-BE49-F238E27FC236}">
                <a16:creationId xmlns:a16="http://schemas.microsoft.com/office/drawing/2014/main" id="{3A8DC52F-5D85-4DB9-8A3C-E7984B9EB1FA}"/>
              </a:ext>
            </a:extLst>
          </p:cNvPr>
          <p:cNvSpPr>
            <a:spLocks noGrp="1"/>
          </p:cNvSpPr>
          <p:nvPr>
            <p:ph type="body" sz="quarter" idx="37" hasCustomPrompt="1"/>
          </p:nvPr>
        </p:nvSpPr>
        <p:spPr>
          <a:xfrm>
            <a:off x="1948025" y="554063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2" name="Text Placeholder 42">
            <a:extLst>
              <a:ext uri="{FF2B5EF4-FFF2-40B4-BE49-F238E27FC236}">
                <a16:creationId xmlns:a16="http://schemas.microsoft.com/office/drawing/2014/main" id="{1718DC9B-5EBD-4DE0-814B-56071A1058A9}"/>
              </a:ext>
            </a:extLst>
          </p:cNvPr>
          <p:cNvSpPr>
            <a:spLocks noGrp="1"/>
          </p:cNvSpPr>
          <p:nvPr>
            <p:ph type="body" sz="quarter" idx="38" hasCustomPrompt="1"/>
          </p:nvPr>
        </p:nvSpPr>
        <p:spPr>
          <a:xfrm>
            <a:off x="3114674"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3" name="Text Placeholder 42">
            <a:extLst>
              <a:ext uri="{FF2B5EF4-FFF2-40B4-BE49-F238E27FC236}">
                <a16:creationId xmlns:a16="http://schemas.microsoft.com/office/drawing/2014/main" id="{B11AA496-603E-49B0-9927-BA96ED6FDB06}"/>
              </a:ext>
            </a:extLst>
          </p:cNvPr>
          <p:cNvSpPr>
            <a:spLocks noGrp="1"/>
          </p:cNvSpPr>
          <p:nvPr>
            <p:ph type="body" sz="quarter" idx="39" hasCustomPrompt="1"/>
          </p:nvPr>
        </p:nvSpPr>
        <p:spPr>
          <a:xfrm>
            <a:off x="4285915"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4" name="Text Placeholder 42">
            <a:extLst>
              <a:ext uri="{FF2B5EF4-FFF2-40B4-BE49-F238E27FC236}">
                <a16:creationId xmlns:a16="http://schemas.microsoft.com/office/drawing/2014/main" id="{5CFC1A3F-62B9-4393-8977-51B00E727251}"/>
              </a:ext>
            </a:extLst>
          </p:cNvPr>
          <p:cNvSpPr>
            <a:spLocks noGrp="1"/>
          </p:cNvSpPr>
          <p:nvPr>
            <p:ph type="body" sz="quarter" idx="40" hasCustomPrompt="1"/>
          </p:nvPr>
        </p:nvSpPr>
        <p:spPr>
          <a:xfrm>
            <a:off x="5449561"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5" name="Text Placeholder 42">
            <a:extLst>
              <a:ext uri="{FF2B5EF4-FFF2-40B4-BE49-F238E27FC236}">
                <a16:creationId xmlns:a16="http://schemas.microsoft.com/office/drawing/2014/main" id="{B03CA15B-4366-4A97-8954-7E388A431AAC}"/>
              </a:ext>
            </a:extLst>
          </p:cNvPr>
          <p:cNvSpPr>
            <a:spLocks noGrp="1"/>
          </p:cNvSpPr>
          <p:nvPr>
            <p:ph type="body" sz="quarter" idx="41" hasCustomPrompt="1"/>
          </p:nvPr>
        </p:nvSpPr>
        <p:spPr>
          <a:xfrm>
            <a:off x="6609972"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6" name="Text Placeholder 42">
            <a:extLst>
              <a:ext uri="{FF2B5EF4-FFF2-40B4-BE49-F238E27FC236}">
                <a16:creationId xmlns:a16="http://schemas.microsoft.com/office/drawing/2014/main" id="{9069D47D-68C7-4C5D-A2F0-6C69C6C1CE16}"/>
              </a:ext>
            </a:extLst>
          </p:cNvPr>
          <p:cNvSpPr>
            <a:spLocks noGrp="1"/>
          </p:cNvSpPr>
          <p:nvPr>
            <p:ph type="body" sz="quarter" idx="42" hasCustomPrompt="1"/>
          </p:nvPr>
        </p:nvSpPr>
        <p:spPr>
          <a:xfrm>
            <a:off x="7771653"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7" name="Text Placeholder 42">
            <a:extLst>
              <a:ext uri="{FF2B5EF4-FFF2-40B4-BE49-F238E27FC236}">
                <a16:creationId xmlns:a16="http://schemas.microsoft.com/office/drawing/2014/main" id="{CCD023AC-48CD-4DFE-B9F2-90BB6E2F92F3}"/>
              </a:ext>
            </a:extLst>
          </p:cNvPr>
          <p:cNvSpPr>
            <a:spLocks noGrp="1"/>
          </p:cNvSpPr>
          <p:nvPr>
            <p:ph type="body" sz="quarter" idx="43" hasCustomPrompt="1"/>
          </p:nvPr>
        </p:nvSpPr>
        <p:spPr>
          <a:xfrm>
            <a:off x="8941331"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8" name="Text Placeholder 42">
            <a:extLst>
              <a:ext uri="{FF2B5EF4-FFF2-40B4-BE49-F238E27FC236}">
                <a16:creationId xmlns:a16="http://schemas.microsoft.com/office/drawing/2014/main" id="{B9A97FD2-6B97-4B2A-B429-FC9E82A84F3B}"/>
              </a:ext>
            </a:extLst>
          </p:cNvPr>
          <p:cNvSpPr>
            <a:spLocks noGrp="1"/>
          </p:cNvSpPr>
          <p:nvPr>
            <p:ph type="body" sz="quarter" idx="44" hasCustomPrompt="1"/>
          </p:nvPr>
        </p:nvSpPr>
        <p:spPr>
          <a:xfrm>
            <a:off x="10125034"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Tree>
    <p:extLst>
      <p:ext uri="{BB962C8B-B14F-4D97-AF65-F5344CB8AC3E}">
        <p14:creationId xmlns:p14="http://schemas.microsoft.com/office/powerpoint/2010/main" val="319869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11/3/2023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11/3/2023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11/3/2023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11/3/2023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11/3/2023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11/3/2023</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close up of a sign&#10;&#10;Description automatically generated">
            <a:extLst>
              <a:ext uri="{FF2B5EF4-FFF2-40B4-BE49-F238E27FC236}">
                <a16:creationId xmlns:a16="http://schemas.microsoft.com/office/drawing/2014/main" id="{C00CB8E0-4CF4-41FC-9556-38B3AC65E3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5143" y="5748319"/>
            <a:ext cx="813848" cy="950976"/>
          </a:xfrm>
          <a:prstGeom prst="rect">
            <a:avLst/>
          </a:prstGeom>
        </p:spPr>
      </p:pic>
      <p:pic>
        <p:nvPicPr>
          <p:cNvPr id="20" name="Picture 19" descr="A picture containing text, symbol, font, logo&#10;&#10;Description automatically generated">
            <a:extLst>
              <a:ext uri="{FF2B5EF4-FFF2-40B4-BE49-F238E27FC236}">
                <a16:creationId xmlns:a16="http://schemas.microsoft.com/office/drawing/2014/main" id="{DC11C70E-0BD2-BACF-36C2-FCB876FD9AB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031642" y="620465"/>
            <a:ext cx="905912" cy="1069976"/>
          </a:xfrm>
          <a:prstGeom prst="rect">
            <a:avLst/>
          </a:prstGeom>
        </p:spPr>
      </p:pic>
      <p:pic>
        <p:nvPicPr>
          <p:cNvPr id="2" name="Picture 1" descr="A logo for a wrestling team&#10;&#10;Description automatically generated">
            <a:extLst>
              <a:ext uri="{FF2B5EF4-FFF2-40B4-BE49-F238E27FC236}">
                <a16:creationId xmlns:a16="http://schemas.microsoft.com/office/drawing/2014/main" id="{806C0716-5207-7C74-AE2A-7EEBBF4B68A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859580" y="570231"/>
            <a:ext cx="946011" cy="1128714"/>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800"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7E9AA-D8EF-4570-B8BC-CF323858B6A8}"/>
              </a:ext>
            </a:extLst>
          </p:cNvPr>
          <p:cNvSpPr>
            <a:spLocks noGrp="1"/>
          </p:cNvSpPr>
          <p:nvPr>
            <p:ph type="ctrTitle"/>
          </p:nvPr>
        </p:nvSpPr>
        <p:spPr/>
        <p:txBody>
          <a:bodyPr/>
          <a:lstStyle/>
          <a:p>
            <a:r>
              <a:rPr lang="en-US" dirty="0"/>
              <a:t>NFHS Wrestling</a:t>
            </a:r>
          </a:p>
        </p:txBody>
      </p:sp>
      <p:sp>
        <p:nvSpPr>
          <p:cNvPr id="3" name="Subtitle 2">
            <a:extLst>
              <a:ext uri="{FF2B5EF4-FFF2-40B4-BE49-F238E27FC236}">
                <a16:creationId xmlns:a16="http://schemas.microsoft.com/office/drawing/2014/main" id="{1CA9316E-FC88-467A-9E1E-946482C728B4}"/>
              </a:ext>
            </a:extLst>
          </p:cNvPr>
          <p:cNvSpPr>
            <a:spLocks noGrp="1"/>
          </p:cNvSpPr>
          <p:nvPr>
            <p:ph type="subTitle" idx="1"/>
          </p:nvPr>
        </p:nvSpPr>
        <p:spPr/>
        <p:txBody>
          <a:bodyPr/>
          <a:lstStyle/>
          <a:p>
            <a:r>
              <a:rPr lang="en-US" b="1" dirty="0"/>
              <a:t>2023 PRACTICAL UNIFORM GUIDE FOR GIRLS</a:t>
            </a:r>
          </a:p>
          <a:p>
            <a:pPr marL="342900" indent="-342900">
              <a:buFont typeface="Arial" panose="020B0604020202020204" pitchFamily="34" charset="0"/>
              <a:buChar char="•"/>
            </a:pPr>
            <a:r>
              <a:rPr lang="en-US" sz="1400" dirty="0">
                <a:solidFill>
                  <a:schemeClr val="tx1">
                    <a:lumMod val="50000"/>
                  </a:schemeClr>
                </a:solidFill>
              </a:rPr>
              <a:t>One-Piece Uniform Rule for Girls</a:t>
            </a:r>
          </a:p>
          <a:p>
            <a:pPr marL="342900" indent="-342900">
              <a:buFont typeface="Arial" panose="020B0604020202020204" pitchFamily="34" charset="0"/>
              <a:buChar char="•"/>
            </a:pPr>
            <a:r>
              <a:rPr lang="en-US" sz="1400" dirty="0">
                <a:solidFill>
                  <a:schemeClr val="tx1">
                    <a:lumMod val="50000"/>
                  </a:schemeClr>
                </a:solidFill>
              </a:rPr>
              <a:t>Optimal One-Piece Uniforms for Female Wrestlers</a:t>
            </a:r>
          </a:p>
          <a:p>
            <a:pPr marL="342900" indent="-342900">
              <a:buFont typeface="Arial" panose="020B0604020202020204" pitchFamily="34" charset="0"/>
              <a:buChar char="•"/>
            </a:pPr>
            <a:r>
              <a:rPr lang="en-US" sz="1400" dirty="0">
                <a:solidFill>
                  <a:schemeClr val="tx1">
                    <a:lumMod val="50000"/>
                  </a:schemeClr>
                </a:solidFill>
              </a:rPr>
              <a:t>Athletic Equipment For Girls Includes Sports Bras</a:t>
            </a:r>
          </a:p>
          <a:p>
            <a:pPr marL="342900" indent="-342900">
              <a:buFont typeface="Arial" panose="020B0604020202020204" pitchFamily="34" charset="0"/>
              <a:buChar char="•"/>
            </a:pPr>
            <a:r>
              <a:rPr lang="en-US" sz="1400" dirty="0">
                <a:solidFill>
                  <a:schemeClr val="tx1">
                    <a:lumMod val="50000"/>
                  </a:schemeClr>
                </a:solidFill>
              </a:rPr>
              <a:t>Resource for Coach, Parent, and Official</a:t>
            </a:r>
          </a:p>
        </p:txBody>
      </p:sp>
      <p:pic>
        <p:nvPicPr>
          <p:cNvPr id="7" name="Picture 6" descr="A picture containing text, symbol, font, logo&#10;&#10;Description automatically generated">
            <a:extLst>
              <a:ext uri="{FF2B5EF4-FFF2-40B4-BE49-F238E27FC236}">
                <a16:creationId xmlns:a16="http://schemas.microsoft.com/office/drawing/2014/main" id="{B43172D2-B8A0-B2DF-91A4-053353A7F4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750" y="5085265"/>
            <a:ext cx="964770" cy="1139493"/>
          </a:xfrm>
          <a:prstGeom prst="rect">
            <a:avLst/>
          </a:prstGeom>
        </p:spPr>
      </p:pic>
      <p:pic>
        <p:nvPicPr>
          <p:cNvPr id="5" name="Picture 4" descr="A logo for a wrestling team&#10;&#10;Description automatically generated">
            <a:extLst>
              <a:ext uri="{FF2B5EF4-FFF2-40B4-BE49-F238E27FC236}">
                <a16:creationId xmlns:a16="http://schemas.microsoft.com/office/drawing/2014/main" id="{1A3BD772-248B-FE7C-93A8-A56BE9290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00" y="5048018"/>
            <a:ext cx="1031671" cy="1230918"/>
          </a:xfrm>
          <a:prstGeom prst="rect">
            <a:avLst/>
          </a:prstGeom>
        </p:spPr>
      </p:pic>
    </p:spTree>
    <p:extLst>
      <p:ext uri="{BB962C8B-B14F-4D97-AF65-F5344CB8AC3E}">
        <p14:creationId xmlns:p14="http://schemas.microsoft.com/office/powerpoint/2010/main" val="17885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C895-4330-DE65-8B9F-6B31C41E501C}"/>
              </a:ext>
            </a:extLst>
          </p:cNvPr>
          <p:cNvSpPr>
            <a:spLocks noGrp="1"/>
          </p:cNvSpPr>
          <p:nvPr>
            <p:ph type="title"/>
          </p:nvPr>
        </p:nvSpPr>
        <p:spPr>
          <a:xfrm>
            <a:off x="1940985" y="567575"/>
            <a:ext cx="10026649" cy="1204912"/>
          </a:xfrm>
        </p:spPr>
        <p:txBody>
          <a:bodyPr/>
          <a:lstStyle/>
          <a:p>
            <a:r>
              <a:rPr lang="en-US" dirty="0"/>
              <a:t>NFHS Member State Association </a:t>
            </a:r>
            <a:br>
              <a:rPr lang="en-US" dirty="0"/>
            </a:br>
            <a:r>
              <a:rPr lang="en-US" dirty="0"/>
              <a:t>Wrestling liaison - How You </a:t>
            </a:r>
            <a:br>
              <a:rPr lang="en-US" dirty="0"/>
            </a:br>
            <a:r>
              <a:rPr lang="en-US" dirty="0"/>
              <a:t>Can Help</a:t>
            </a:r>
          </a:p>
        </p:txBody>
      </p:sp>
      <p:sp>
        <p:nvSpPr>
          <p:cNvPr id="7" name="Content Placeholder 6">
            <a:extLst>
              <a:ext uri="{FF2B5EF4-FFF2-40B4-BE49-F238E27FC236}">
                <a16:creationId xmlns:a16="http://schemas.microsoft.com/office/drawing/2014/main" id="{6D2D4FB9-9019-755B-EDB4-F8DF1C998221}"/>
              </a:ext>
            </a:extLst>
          </p:cNvPr>
          <p:cNvSpPr>
            <a:spLocks noGrp="1"/>
          </p:cNvSpPr>
          <p:nvPr>
            <p:ph idx="1"/>
          </p:nvPr>
        </p:nvSpPr>
        <p:spPr/>
        <p:txBody>
          <a:bodyPr/>
          <a:lstStyle/>
          <a:p>
            <a:r>
              <a:rPr lang="en-US" dirty="0"/>
              <a:t>It is important that each state association wrestling liaison use the information in this practical guide as a resource to share with your member schools OR create your own.</a:t>
            </a:r>
          </a:p>
          <a:p>
            <a:r>
              <a:rPr lang="en-US" dirty="0"/>
              <a:t>Your wrestling coaches need continuing education on health and sports related issues for their female wrestlers.</a:t>
            </a:r>
          </a:p>
          <a:p>
            <a:r>
              <a:rPr lang="en-US" dirty="0"/>
              <a:t>We recommend the wrestling community reach out to wrestling uniform manufacturers and encourage them to create or improve equipment designed for the growing NFHS girls wrestling community.</a:t>
            </a:r>
          </a:p>
          <a:p>
            <a:r>
              <a:rPr lang="en-US" dirty="0"/>
              <a:t>Keep the conversation on improving the required uniform and reduce the focus on the individual athlete when it comes to addressing issues.</a:t>
            </a:r>
          </a:p>
        </p:txBody>
      </p:sp>
      <p:sp>
        <p:nvSpPr>
          <p:cNvPr id="4" name="Footer Placeholder 3">
            <a:extLst>
              <a:ext uri="{FF2B5EF4-FFF2-40B4-BE49-F238E27FC236}">
                <a16:creationId xmlns:a16="http://schemas.microsoft.com/office/drawing/2014/main" id="{7A772A9F-F8B3-9DFE-16F7-D96B0153F8D7}"/>
              </a:ext>
            </a:extLst>
          </p:cNvPr>
          <p:cNvSpPr>
            <a:spLocks noGrp="1"/>
          </p:cNvSpPr>
          <p:nvPr>
            <p:ph type="ftr" sz="quarter" idx="11"/>
          </p:nvPr>
        </p:nvSpPr>
        <p:spPr/>
        <p:txBody>
          <a:bodyPr/>
          <a:lstStyle/>
          <a:p>
            <a:r>
              <a:rPr lang="en-US"/>
              <a:t>www.nfhs.org</a:t>
            </a:r>
          </a:p>
        </p:txBody>
      </p:sp>
    </p:spTree>
    <p:extLst>
      <p:ext uri="{BB962C8B-B14F-4D97-AF65-F5344CB8AC3E}">
        <p14:creationId xmlns:p14="http://schemas.microsoft.com/office/powerpoint/2010/main" val="21996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4220-736E-D940-8824-B49E9919E45E}"/>
              </a:ext>
            </a:extLst>
          </p:cNvPr>
          <p:cNvSpPr>
            <a:spLocks noGrp="1"/>
          </p:cNvSpPr>
          <p:nvPr>
            <p:ph type="title"/>
          </p:nvPr>
        </p:nvSpPr>
        <p:spPr/>
        <p:txBody>
          <a:bodyPr/>
          <a:lstStyle/>
          <a:p>
            <a:r>
              <a:rPr lang="en-US" dirty="0"/>
              <a:t>NFHS Rule: One-Piece Uniform</a:t>
            </a:r>
          </a:p>
        </p:txBody>
      </p:sp>
      <p:sp>
        <p:nvSpPr>
          <p:cNvPr id="3" name="Content Placeholder 2">
            <a:extLst>
              <a:ext uri="{FF2B5EF4-FFF2-40B4-BE49-F238E27FC236}">
                <a16:creationId xmlns:a16="http://schemas.microsoft.com/office/drawing/2014/main" id="{A1068A6F-4981-A6BF-44C0-BEE9B92FDFA9}"/>
              </a:ext>
            </a:extLst>
          </p:cNvPr>
          <p:cNvSpPr>
            <a:spLocks noGrp="1"/>
          </p:cNvSpPr>
          <p:nvPr>
            <p:ph idx="1"/>
          </p:nvPr>
        </p:nvSpPr>
        <p:spPr>
          <a:xfrm>
            <a:off x="1940985" y="1989139"/>
            <a:ext cx="10026649" cy="4338637"/>
          </a:xfrm>
        </p:spPr>
        <p:txBody>
          <a:bodyPr/>
          <a:lstStyle/>
          <a:p>
            <a:pPr marL="0" indent="0">
              <a:buNone/>
            </a:pPr>
            <a:r>
              <a:rPr lang="en-US" b="1" dirty="0"/>
              <a:t>Rule 4, Section 1, Article 1a Note:</a:t>
            </a:r>
          </a:p>
          <a:p>
            <a:pPr marL="0" indent="0">
              <a:buNone/>
            </a:pPr>
            <a:endParaRPr lang="en-US" sz="1200" dirty="0"/>
          </a:p>
          <a:p>
            <a:pPr marL="0" indent="0">
              <a:buNone/>
            </a:pPr>
            <a:r>
              <a:rPr lang="en-US" sz="2400" dirty="0"/>
              <a:t>“Female contestants wearing a one-piece singlet shall wear a sports bra that completely covers their breasts and minimizes risk of exposure.” (NFHS Rule Book 2022-2023)</a:t>
            </a:r>
          </a:p>
          <a:p>
            <a:pPr marL="0" indent="0">
              <a:buNone/>
            </a:pPr>
            <a:endParaRPr lang="en-US" sz="1200" dirty="0"/>
          </a:p>
          <a:p>
            <a:pPr marL="0" indent="0">
              <a:buNone/>
            </a:pPr>
            <a:r>
              <a:rPr lang="en-US" sz="2400" dirty="0"/>
              <a:t>This rule is designed to address two important needs for the female wrestler:</a:t>
            </a:r>
          </a:p>
          <a:p>
            <a:pPr marL="914400" lvl="1" indent="-514350">
              <a:buFont typeface="+mj-lt"/>
              <a:buAutoNum type="arabicPeriod"/>
            </a:pPr>
            <a:r>
              <a:rPr lang="en-US" sz="2000" dirty="0"/>
              <a:t>A sports bra is a critical piece of equipment for girls in athletics and is required for female wrestlers in competition.</a:t>
            </a:r>
          </a:p>
          <a:p>
            <a:pPr marL="914400" lvl="1" indent="-514350">
              <a:buFont typeface="+mj-lt"/>
              <a:buAutoNum type="arabicPeriod"/>
            </a:pPr>
            <a:r>
              <a:rPr lang="en-US" sz="2000" dirty="0"/>
              <a:t>The one-piece uniform and sports bra should maintain a level of performance during wrestling competition consistent with risk minimization standards for all NFHS sports.</a:t>
            </a:r>
          </a:p>
          <a:p>
            <a:pPr marL="914400" lvl="1" indent="-514350">
              <a:buFont typeface="+mj-lt"/>
              <a:buAutoNum type="arabicPeriod"/>
            </a:pPr>
            <a:r>
              <a:rPr lang="en-US" sz="2000" dirty="0"/>
              <a:t>Reducing or eliminating exposure is one example of safety standards prioritized for all male and female NFHS athletes.</a:t>
            </a:r>
          </a:p>
        </p:txBody>
      </p:sp>
      <p:sp>
        <p:nvSpPr>
          <p:cNvPr id="4" name="Footer Placeholder 3">
            <a:extLst>
              <a:ext uri="{FF2B5EF4-FFF2-40B4-BE49-F238E27FC236}">
                <a16:creationId xmlns:a16="http://schemas.microsoft.com/office/drawing/2014/main" id="{528D3080-9A01-1E65-DFDF-D361636BA393}"/>
              </a:ext>
            </a:extLst>
          </p:cNvPr>
          <p:cNvSpPr>
            <a:spLocks noGrp="1"/>
          </p:cNvSpPr>
          <p:nvPr>
            <p:ph type="ftr" sz="quarter" idx="11"/>
          </p:nvPr>
        </p:nvSpPr>
        <p:spPr/>
        <p:txBody>
          <a:bodyPr/>
          <a:lstStyle/>
          <a:p>
            <a:r>
              <a:rPr lang="en-US"/>
              <a:t>www.nfhs.org</a:t>
            </a:r>
          </a:p>
        </p:txBody>
      </p:sp>
    </p:spTree>
    <p:extLst>
      <p:ext uri="{BB962C8B-B14F-4D97-AF65-F5344CB8AC3E}">
        <p14:creationId xmlns:p14="http://schemas.microsoft.com/office/powerpoint/2010/main" val="54957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1579-D4B3-604C-6B74-B8B8102E39C5}"/>
              </a:ext>
            </a:extLst>
          </p:cNvPr>
          <p:cNvSpPr>
            <a:spLocks noGrp="1"/>
          </p:cNvSpPr>
          <p:nvPr>
            <p:ph type="title"/>
          </p:nvPr>
        </p:nvSpPr>
        <p:spPr/>
        <p:txBody>
          <a:bodyPr/>
          <a:lstStyle/>
          <a:p>
            <a:r>
              <a:rPr lang="en-US" dirty="0"/>
              <a:t>What is an optimal One-Piece </a:t>
            </a:r>
            <a:br>
              <a:rPr lang="en-US" dirty="0"/>
            </a:br>
            <a:r>
              <a:rPr lang="en-US" dirty="0"/>
              <a:t>Uniform for girls?</a:t>
            </a:r>
          </a:p>
        </p:txBody>
      </p:sp>
      <p:sp>
        <p:nvSpPr>
          <p:cNvPr id="3" name="Content Placeholder 2">
            <a:extLst>
              <a:ext uri="{FF2B5EF4-FFF2-40B4-BE49-F238E27FC236}">
                <a16:creationId xmlns:a16="http://schemas.microsoft.com/office/drawing/2014/main" id="{9EFFD20F-0595-7592-81D9-AF086101A3CE}"/>
              </a:ext>
            </a:extLst>
          </p:cNvPr>
          <p:cNvSpPr>
            <a:spLocks noGrp="1"/>
          </p:cNvSpPr>
          <p:nvPr>
            <p:ph idx="1"/>
          </p:nvPr>
        </p:nvSpPr>
        <p:spPr/>
        <p:txBody>
          <a:bodyPr/>
          <a:lstStyle/>
          <a:p>
            <a:r>
              <a:rPr lang="en-US" sz="2400" dirty="0"/>
              <a:t>We encourage every school to invest in quality girls’ one-piece uniforms.</a:t>
            </a:r>
          </a:p>
          <a:p>
            <a:r>
              <a:rPr lang="en-US" sz="2400" dirty="0"/>
              <a:t>Purchase from trusted wrestling uniform manufacturers that have invested in creating one-piece uniforms specifically for girls.</a:t>
            </a:r>
          </a:p>
          <a:p>
            <a:r>
              <a:rPr lang="en-US" sz="2400" dirty="0"/>
              <a:t>Purchase from companies that understand the NFHS rules for girls.</a:t>
            </a:r>
          </a:p>
          <a:p>
            <a:r>
              <a:rPr lang="en-US" sz="2400" dirty="0"/>
              <a:t>Ask for a sample of each size from the company you are considering for your uniform purchase.</a:t>
            </a:r>
          </a:p>
          <a:p>
            <a:r>
              <a:rPr lang="en-US" sz="2400" dirty="0"/>
              <a:t>The use of boys’ one-piece uniforms by female student athletes is not advisable. The front and sides are too low to meet the needs of female wrestlers during competition.</a:t>
            </a:r>
          </a:p>
          <a:p>
            <a:r>
              <a:rPr lang="en-US" sz="2400" dirty="0"/>
              <a:t>The use of a compression shirt with a singlet should be the choice of the athlete, not a remedy for poor one-piece uniforms or lack of assistance for an optimal sports bra.</a:t>
            </a:r>
          </a:p>
        </p:txBody>
      </p:sp>
      <p:sp>
        <p:nvSpPr>
          <p:cNvPr id="4" name="Footer Placeholder 3">
            <a:extLst>
              <a:ext uri="{FF2B5EF4-FFF2-40B4-BE49-F238E27FC236}">
                <a16:creationId xmlns:a16="http://schemas.microsoft.com/office/drawing/2014/main" id="{A68B7ECC-D168-FB24-9246-A36CCE9DF4D9}"/>
              </a:ext>
            </a:extLst>
          </p:cNvPr>
          <p:cNvSpPr>
            <a:spLocks noGrp="1"/>
          </p:cNvSpPr>
          <p:nvPr>
            <p:ph type="ftr" sz="quarter" idx="11"/>
          </p:nvPr>
        </p:nvSpPr>
        <p:spPr/>
        <p:txBody>
          <a:bodyPr/>
          <a:lstStyle/>
          <a:p>
            <a:r>
              <a:rPr lang="en-US"/>
              <a:t>www.nfhs.org</a:t>
            </a:r>
          </a:p>
        </p:txBody>
      </p:sp>
    </p:spTree>
    <p:extLst>
      <p:ext uri="{BB962C8B-B14F-4D97-AF65-F5344CB8AC3E}">
        <p14:creationId xmlns:p14="http://schemas.microsoft.com/office/powerpoint/2010/main" val="395587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9EB-81DB-A9B5-0DB1-8720489A72C4}"/>
              </a:ext>
            </a:extLst>
          </p:cNvPr>
          <p:cNvSpPr>
            <a:spLocks noGrp="1"/>
          </p:cNvSpPr>
          <p:nvPr>
            <p:ph type="title"/>
          </p:nvPr>
        </p:nvSpPr>
        <p:spPr/>
        <p:txBody>
          <a:bodyPr/>
          <a:lstStyle/>
          <a:p>
            <a:r>
              <a:rPr lang="en-US" dirty="0"/>
              <a:t>Sports Bras</a:t>
            </a:r>
          </a:p>
        </p:txBody>
      </p:sp>
      <p:sp>
        <p:nvSpPr>
          <p:cNvPr id="3" name="Content Placeholder 2">
            <a:extLst>
              <a:ext uri="{FF2B5EF4-FFF2-40B4-BE49-F238E27FC236}">
                <a16:creationId xmlns:a16="http://schemas.microsoft.com/office/drawing/2014/main" id="{8D35FD61-2B82-87CC-4F32-51B4991941AA}"/>
              </a:ext>
            </a:extLst>
          </p:cNvPr>
          <p:cNvSpPr>
            <a:spLocks noGrp="1"/>
          </p:cNvSpPr>
          <p:nvPr>
            <p:ph idx="1"/>
          </p:nvPr>
        </p:nvSpPr>
        <p:spPr/>
        <p:txBody>
          <a:bodyPr/>
          <a:lstStyle/>
          <a:p>
            <a:r>
              <a:rPr lang="en-US" dirty="0"/>
              <a:t>Sports bras are a piece of sports equipment designed to meet the needs of girls in athletics.</a:t>
            </a:r>
          </a:p>
          <a:p>
            <a:r>
              <a:rPr lang="en-US" dirty="0"/>
              <a:t>Scholastic wrestling leaders need to be confident in discussing all aspects of the NFHS uniform rules including sports bras.</a:t>
            </a:r>
          </a:p>
          <a:p>
            <a:r>
              <a:rPr lang="en-US" dirty="0"/>
              <a:t>In a full contact sport like wrestling, it is critical for every girl to have a sports bra that works for her individual needs for competition.</a:t>
            </a:r>
          </a:p>
          <a:p>
            <a:r>
              <a:rPr lang="en-US" dirty="0"/>
              <a:t>Sports bras should not be a barrier to girls' participation in wrestling</a:t>
            </a:r>
          </a:p>
          <a:p>
            <a:pPr marL="0" indent="0">
              <a:buNone/>
            </a:pPr>
            <a:r>
              <a:rPr lang="en-US" dirty="0"/>
              <a:t>     because of economics, access, or excessive rules.</a:t>
            </a:r>
          </a:p>
        </p:txBody>
      </p:sp>
      <p:sp>
        <p:nvSpPr>
          <p:cNvPr id="4" name="Footer Placeholder 3">
            <a:extLst>
              <a:ext uri="{FF2B5EF4-FFF2-40B4-BE49-F238E27FC236}">
                <a16:creationId xmlns:a16="http://schemas.microsoft.com/office/drawing/2014/main" id="{B66D7368-6C39-D2D0-5A66-3AD20606177E}"/>
              </a:ext>
            </a:extLst>
          </p:cNvPr>
          <p:cNvSpPr>
            <a:spLocks noGrp="1"/>
          </p:cNvSpPr>
          <p:nvPr>
            <p:ph type="ftr" sz="quarter" idx="11"/>
          </p:nvPr>
        </p:nvSpPr>
        <p:spPr/>
        <p:txBody>
          <a:bodyPr/>
          <a:lstStyle/>
          <a:p>
            <a:r>
              <a:rPr lang="en-US"/>
              <a:t>www.nfhs.org</a:t>
            </a:r>
          </a:p>
        </p:txBody>
      </p:sp>
    </p:spTree>
    <p:extLst>
      <p:ext uri="{BB962C8B-B14F-4D97-AF65-F5344CB8AC3E}">
        <p14:creationId xmlns:p14="http://schemas.microsoft.com/office/powerpoint/2010/main" val="302233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B81B-6FE4-9C77-B735-1F7FFEF7DC2F}"/>
              </a:ext>
            </a:extLst>
          </p:cNvPr>
          <p:cNvSpPr>
            <a:spLocks noGrp="1"/>
          </p:cNvSpPr>
          <p:nvPr>
            <p:ph type="title"/>
          </p:nvPr>
        </p:nvSpPr>
        <p:spPr/>
        <p:txBody>
          <a:bodyPr/>
          <a:lstStyle/>
          <a:p>
            <a:r>
              <a:rPr lang="en-US" dirty="0"/>
              <a:t>What is an optimal sports bra </a:t>
            </a:r>
            <a:br>
              <a:rPr lang="en-US" dirty="0"/>
            </a:br>
            <a:r>
              <a:rPr lang="en-US" dirty="0"/>
              <a:t>for wrestling?</a:t>
            </a:r>
          </a:p>
        </p:txBody>
      </p:sp>
      <p:sp>
        <p:nvSpPr>
          <p:cNvPr id="3" name="Content Placeholder 2">
            <a:extLst>
              <a:ext uri="{FF2B5EF4-FFF2-40B4-BE49-F238E27FC236}">
                <a16:creationId xmlns:a16="http://schemas.microsoft.com/office/drawing/2014/main" id="{175635C5-7688-1BBD-51F1-7E81F03ABEF3}"/>
              </a:ext>
            </a:extLst>
          </p:cNvPr>
          <p:cNvSpPr>
            <a:spLocks noGrp="1"/>
          </p:cNvSpPr>
          <p:nvPr>
            <p:ph idx="1"/>
          </p:nvPr>
        </p:nvSpPr>
        <p:spPr/>
        <p:txBody>
          <a:bodyPr/>
          <a:lstStyle/>
          <a:p>
            <a:r>
              <a:rPr lang="en-US" sz="2200" dirty="0"/>
              <a:t>With girls’ weight classes ranging from 100 lbs. to 235 lbs., wrestling is creating inclusive opportunities for females in scholastic sports. One sports bra will not meet the needs of all girls competing in wrestling.</a:t>
            </a:r>
          </a:p>
          <a:p>
            <a:r>
              <a:rPr lang="en-US" sz="2200" dirty="0"/>
              <a:t>A quality girls’ one-piece singlet and sports bra needs to perform well for female wrestlers </a:t>
            </a:r>
            <a:r>
              <a:rPr lang="en-US" sz="2200" u="sng" dirty="0"/>
              <a:t>during competition </a:t>
            </a:r>
            <a:r>
              <a:rPr lang="en-US" sz="2200" dirty="0"/>
              <a:t>not during skin check and weigh-in.</a:t>
            </a:r>
          </a:p>
          <a:p>
            <a:r>
              <a:rPr lang="en-US" sz="2200" dirty="0"/>
              <a:t>An optimal sports bra for wrestling meets each individual girl’s needs and meets the safety standards of the NFHS to reduce or eliminate unnecessary exposure.</a:t>
            </a:r>
          </a:p>
          <a:p>
            <a:r>
              <a:rPr lang="en-US" sz="2200"/>
              <a:t>A </a:t>
            </a:r>
            <a:r>
              <a:rPr lang="en-US" sz="2200" dirty="0"/>
              <a:t>traditional cut sports bra will perform well for many female wrestlers during competition. For other wrestlers, we recommend coaches, parents and students become familiar with a high cut sports bra. A high cut sports bra extends higher in the front and under the armpit.</a:t>
            </a:r>
          </a:p>
        </p:txBody>
      </p:sp>
      <p:sp>
        <p:nvSpPr>
          <p:cNvPr id="4" name="Footer Placeholder 3">
            <a:extLst>
              <a:ext uri="{FF2B5EF4-FFF2-40B4-BE49-F238E27FC236}">
                <a16:creationId xmlns:a16="http://schemas.microsoft.com/office/drawing/2014/main" id="{0261BCEC-40D8-46C8-6417-B276990C8F19}"/>
              </a:ext>
            </a:extLst>
          </p:cNvPr>
          <p:cNvSpPr>
            <a:spLocks noGrp="1"/>
          </p:cNvSpPr>
          <p:nvPr>
            <p:ph type="ftr" sz="quarter" idx="11"/>
          </p:nvPr>
        </p:nvSpPr>
        <p:spPr/>
        <p:txBody>
          <a:bodyPr/>
          <a:lstStyle/>
          <a:p>
            <a:r>
              <a:rPr lang="en-US"/>
              <a:t>www.nfhs.org</a:t>
            </a:r>
          </a:p>
        </p:txBody>
      </p:sp>
    </p:spTree>
    <p:extLst>
      <p:ext uri="{BB962C8B-B14F-4D97-AF65-F5344CB8AC3E}">
        <p14:creationId xmlns:p14="http://schemas.microsoft.com/office/powerpoint/2010/main" val="3257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A879-ACC8-6A33-D585-37563ED9D6B0}"/>
              </a:ext>
            </a:extLst>
          </p:cNvPr>
          <p:cNvSpPr>
            <a:spLocks noGrp="1"/>
          </p:cNvSpPr>
          <p:nvPr>
            <p:ph type="title"/>
          </p:nvPr>
        </p:nvSpPr>
        <p:spPr/>
        <p:txBody>
          <a:bodyPr/>
          <a:lstStyle/>
          <a:p>
            <a:r>
              <a:rPr lang="en-US" dirty="0"/>
              <a:t>sports bra for wrestling</a:t>
            </a:r>
          </a:p>
        </p:txBody>
      </p:sp>
      <p:sp>
        <p:nvSpPr>
          <p:cNvPr id="4" name="Footer Placeholder 3">
            <a:extLst>
              <a:ext uri="{FF2B5EF4-FFF2-40B4-BE49-F238E27FC236}">
                <a16:creationId xmlns:a16="http://schemas.microsoft.com/office/drawing/2014/main" id="{B21F0200-DDB0-291D-053D-B9B8634CC695}"/>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A849370F-156E-953B-DC18-A40616B8B7D6}"/>
              </a:ext>
            </a:extLst>
          </p:cNvPr>
          <p:cNvSpPr txBox="1"/>
          <p:nvPr/>
        </p:nvSpPr>
        <p:spPr>
          <a:xfrm>
            <a:off x="2165684" y="5649778"/>
            <a:ext cx="3699709" cy="646331"/>
          </a:xfrm>
          <a:prstGeom prst="rect">
            <a:avLst/>
          </a:prstGeom>
          <a:noFill/>
        </p:spPr>
        <p:txBody>
          <a:bodyPr wrap="square" rtlCol="0">
            <a:spAutoFit/>
          </a:bodyPr>
          <a:lstStyle/>
          <a:p>
            <a:pPr algn="ctr"/>
            <a:r>
              <a:rPr lang="en-US" b="1" dirty="0">
                <a:solidFill>
                  <a:srgbClr val="D50032"/>
                </a:solidFill>
              </a:rPr>
              <a:t>Examples of traditional or basic sports bras</a:t>
            </a:r>
          </a:p>
        </p:txBody>
      </p:sp>
      <p:sp>
        <p:nvSpPr>
          <p:cNvPr id="6" name="TextBox 5">
            <a:extLst>
              <a:ext uri="{FF2B5EF4-FFF2-40B4-BE49-F238E27FC236}">
                <a16:creationId xmlns:a16="http://schemas.microsoft.com/office/drawing/2014/main" id="{DC1D43AD-FAE0-277A-7C17-C9E60CAFC182}"/>
              </a:ext>
            </a:extLst>
          </p:cNvPr>
          <p:cNvSpPr txBox="1"/>
          <p:nvPr/>
        </p:nvSpPr>
        <p:spPr>
          <a:xfrm>
            <a:off x="7636041" y="5653154"/>
            <a:ext cx="2608847" cy="646331"/>
          </a:xfrm>
          <a:prstGeom prst="rect">
            <a:avLst/>
          </a:prstGeom>
          <a:noFill/>
        </p:spPr>
        <p:txBody>
          <a:bodyPr wrap="square" rtlCol="0">
            <a:spAutoFit/>
          </a:bodyPr>
          <a:lstStyle/>
          <a:p>
            <a:pPr algn="ctr"/>
            <a:r>
              <a:rPr lang="en-US" b="1" dirty="0">
                <a:solidFill>
                  <a:srgbClr val="D50032"/>
                </a:solidFill>
              </a:rPr>
              <a:t>Examples of high-cut sports bras</a:t>
            </a:r>
          </a:p>
        </p:txBody>
      </p:sp>
      <p:pic>
        <p:nvPicPr>
          <p:cNvPr id="1026" name="Picture 2">
            <a:extLst>
              <a:ext uri="{FF2B5EF4-FFF2-40B4-BE49-F238E27FC236}">
                <a16:creationId xmlns:a16="http://schemas.microsoft.com/office/drawing/2014/main" id="{DCBBF39F-F0A2-16A0-1A96-383BB0A3E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605" y="2061148"/>
            <a:ext cx="1525283" cy="15699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09046F67-BF00-59A5-D509-C1C60938C5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5488" y="2064339"/>
            <a:ext cx="1713022" cy="15699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480CC55-74B5-66FA-EAC1-33614418A9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6412" y="2053562"/>
            <a:ext cx="1541743" cy="15699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48DF35FE-BC87-AA21-0A7B-1DB9F817A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332" y="3884491"/>
            <a:ext cx="1705762" cy="15699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E55B20F-296B-3926-9DE9-F396F06D0A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2114" y="3884491"/>
            <a:ext cx="1624874" cy="156998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47CAF5F9-9065-49DB-568F-B15EFB3FDC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2715" y="3863532"/>
            <a:ext cx="1473521" cy="16313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D181994-C1C8-5B90-1C86-3647F26405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6927" y="3874605"/>
            <a:ext cx="1836194" cy="15699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3817CCE-FBE5-821D-50B1-218CCA55B2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3678" y="2075797"/>
            <a:ext cx="1664178" cy="156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245832"/>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Wrestling Uniform Guide for Girls" id="{95DEC776-3134-4D3B-952B-884FF36F6661}" vid="{015DF8D2-1A5C-431F-A83F-31BD550EAD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NFHS Wrestling Uniform Guide for Girls</Template>
  <TotalTime>586</TotalTime>
  <Words>693</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Courier New</vt:lpstr>
      <vt:lpstr>Wingdings</vt:lpstr>
      <vt:lpstr>Office Theme</vt:lpstr>
      <vt:lpstr>NFHS Wrestling</vt:lpstr>
      <vt:lpstr>NFHS Member State Association  Wrestling liaison - How You  Can Help</vt:lpstr>
      <vt:lpstr>NFHS Rule: One-Piece Uniform</vt:lpstr>
      <vt:lpstr>What is an optimal One-Piece  Uniform for girls?</vt:lpstr>
      <vt:lpstr>Sports Bras</vt:lpstr>
      <vt:lpstr>What is an optimal sports bra  for wrestling?</vt:lpstr>
      <vt:lpstr>sports bra for wrestling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NFHS Wrestling</dc:title>
  <dc:creator>Kim Vogel</dc:creator>
  <cp:lastModifiedBy>Toby Dunlap</cp:lastModifiedBy>
  <cp:revision>7</cp:revision>
  <dcterms:created xsi:type="dcterms:W3CDTF">2023-06-07T13:58:22Z</dcterms:created>
  <dcterms:modified xsi:type="dcterms:W3CDTF">2023-11-03T16:23:45Z</dcterms:modified>
</cp:coreProperties>
</file>